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nis Geckert" userId="cbb70d2179bb5488" providerId="LiveId" clId="{70856973-9AFE-4C6C-840C-2817135D79BB}"/>
    <pc:docChg chg="undo custSel addSld delSld modSld">
      <pc:chgData name="Dennis Geckert" userId="cbb70d2179bb5488" providerId="LiveId" clId="{70856973-9AFE-4C6C-840C-2817135D79BB}" dt="2023-02-18T18:34:47.261" v="23" actId="1076"/>
      <pc:docMkLst>
        <pc:docMk/>
      </pc:docMkLst>
      <pc:sldChg chg="modSp mod">
        <pc:chgData name="Dennis Geckert" userId="cbb70d2179bb5488" providerId="LiveId" clId="{70856973-9AFE-4C6C-840C-2817135D79BB}" dt="2023-02-18T18:34:47.261" v="23" actId="1076"/>
        <pc:sldMkLst>
          <pc:docMk/>
          <pc:sldMk cId="1765567575" sldId="257"/>
        </pc:sldMkLst>
        <pc:spChg chg="mod">
          <ac:chgData name="Dennis Geckert" userId="cbb70d2179bb5488" providerId="LiveId" clId="{70856973-9AFE-4C6C-840C-2817135D79BB}" dt="2023-02-18T18:34:47.261" v="23" actId="1076"/>
          <ac:spMkLst>
            <pc:docMk/>
            <pc:sldMk cId="1765567575" sldId="257"/>
            <ac:spMk id="6" creationId="{1B57B21A-5841-224E-CE33-193456F6156C}"/>
          </ac:spMkLst>
        </pc:spChg>
        <pc:spChg chg="mod">
          <ac:chgData name="Dennis Geckert" userId="cbb70d2179bb5488" providerId="LiveId" clId="{70856973-9AFE-4C6C-840C-2817135D79BB}" dt="2023-02-18T18:33:21.929" v="4" actId="113"/>
          <ac:spMkLst>
            <pc:docMk/>
            <pc:sldMk cId="1765567575" sldId="257"/>
            <ac:spMk id="10" creationId="{9DD982C0-9578-70FD-215F-CFDE1A304837}"/>
          </ac:spMkLst>
        </pc:spChg>
        <pc:spChg chg="mod">
          <ac:chgData name="Dennis Geckert" userId="cbb70d2179bb5488" providerId="LiveId" clId="{70856973-9AFE-4C6C-840C-2817135D79BB}" dt="2023-02-18T18:33:25.737" v="5" actId="113"/>
          <ac:spMkLst>
            <pc:docMk/>
            <pc:sldMk cId="1765567575" sldId="257"/>
            <ac:spMk id="11" creationId="{57142719-45E1-2FBB-C8CE-350AE305D316}"/>
          </ac:spMkLst>
        </pc:spChg>
        <pc:picChg chg="mod">
          <ac:chgData name="Dennis Geckert" userId="cbb70d2179bb5488" providerId="LiveId" clId="{70856973-9AFE-4C6C-840C-2817135D79BB}" dt="2023-02-18T18:34:43.198" v="22" actId="1076"/>
          <ac:picMkLst>
            <pc:docMk/>
            <pc:sldMk cId="1765567575" sldId="257"/>
            <ac:picMk id="5" creationId="{42055395-9B58-B78F-7EE2-31B6E73277E9}"/>
          </ac:picMkLst>
        </pc:picChg>
      </pc:sldChg>
      <pc:sldChg chg="add del">
        <pc:chgData name="Dennis Geckert" userId="cbb70d2179bb5488" providerId="LiveId" clId="{70856973-9AFE-4C6C-840C-2817135D79BB}" dt="2023-02-18T18:34:39.630" v="21" actId="47"/>
        <pc:sldMkLst>
          <pc:docMk/>
          <pc:sldMk cId="2747736287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197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47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935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66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913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764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725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145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870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198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24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1780C-32E1-41EC-9772-DCFCC20A0B35}" type="datetimeFigureOut">
              <a:rPr lang="de-DE" smtClean="0"/>
              <a:t>18.02.2023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B082A-4D4C-4CAD-B2B7-B42C63A90C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73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2055395-9B58-B78F-7EE2-31B6E7327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7" y="437549"/>
            <a:ext cx="1247659" cy="552873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B57B21A-5841-224E-CE33-193456F6156C}"/>
              </a:ext>
            </a:extLst>
          </p:cNvPr>
          <p:cNvSpPr txBox="1"/>
          <p:nvPr/>
        </p:nvSpPr>
        <p:spPr>
          <a:xfrm>
            <a:off x="1626333" y="267283"/>
            <a:ext cx="35906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500" dirty="0">
                <a:latin typeface="Industry-BoldItalic" panose="00000800000000000000" pitchFamily="2" charset="0"/>
              </a:rPr>
              <a:t>Beobachtungsbogen </a:t>
            </a:r>
          </a:p>
          <a:p>
            <a:pPr algn="ctr"/>
            <a:r>
              <a:rPr lang="de-DE" sz="2500" dirty="0">
                <a:latin typeface="Industry-BoldItalic" panose="00000800000000000000" pitchFamily="2" charset="0"/>
              </a:rPr>
              <a:t>Brust-Beinschlag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6D331FFD-4AE9-E4B5-EE6A-93BED252F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26184"/>
              </p:ext>
            </p:extLst>
          </p:nvPr>
        </p:nvGraphicFramePr>
        <p:xfrm>
          <a:off x="327453" y="2208975"/>
          <a:ext cx="6203091" cy="71780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810266">
                  <a:extLst>
                    <a:ext uri="{9D8B030D-6E8A-4147-A177-3AD203B41FA5}">
                      <a16:colId xmlns:a16="http://schemas.microsoft.com/office/drawing/2014/main" val="3427527928"/>
                    </a:ext>
                  </a:extLst>
                </a:gridCol>
                <a:gridCol w="1000897">
                  <a:extLst>
                    <a:ext uri="{9D8B030D-6E8A-4147-A177-3AD203B41FA5}">
                      <a16:colId xmlns:a16="http://schemas.microsoft.com/office/drawing/2014/main" val="3066160841"/>
                    </a:ext>
                  </a:extLst>
                </a:gridCol>
                <a:gridCol w="1013254">
                  <a:extLst>
                    <a:ext uri="{9D8B030D-6E8A-4147-A177-3AD203B41FA5}">
                      <a16:colId xmlns:a16="http://schemas.microsoft.com/office/drawing/2014/main" val="2888470362"/>
                    </a:ext>
                  </a:extLst>
                </a:gridCol>
                <a:gridCol w="1149179">
                  <a:extLst>
                    <a:ext uri="{9D8B030D-6E8A-4147-A177-3AD203B41FA5}">
                      <a16:colId xmlns:a16="http://schemas.microsoft.com/office/drawing/2014/main" val="4198392763"/>
                    </a:ext>
                  </a:extLst>
                </a:gridCol>
                <a:gridCol w="1229495">
                  <a:extLst>
                    <a:ext uri="{9D8B030D-6E8A-4147-A177-3AD203B41FA5}">
                      <a16:colId xmlns:a16="http://schemas.microsoft.com/office/drawing/2014/main" val="2389934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Anfersen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Ausdrehen der Füße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Kreisförmige Streckung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Typischer Fehler: Schere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305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331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585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679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630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639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118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4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212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1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217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55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721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401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3170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920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60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43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181831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9DD982C0-9578-70FD-215F-CFDE1A304837}"/>
              </a:ext>
            </a:extLst>
          </p:cNvPr>
          <p:cNvSpPr txBox="1"/>
          <p:nvPr/>
        </p:nvSpPr>
        <p:spPr>
          <a:xfrm>
            <a:off x="278047" y="1184200"/>
            <a:ext cx="26965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Industry-Book" panose="00000500000000000000" pitchFamily="2" charset="0"/>
              </a:rPr>
              <a:t>0: nicht beobachtbar</a:t>
            </a:r>
          </a:p>
          <a:p>
            <a:r>
              <a:rPr lang="de-DE" sz="1600" dirty="0">
                <a:latin typeface="Industry-Book" panose="00000500000000000000" pitchFamily="2" charset="0"/>
              </a:rPr>
              <a:t>1: in Ansätzen beobachtbar</a:t>
            </a:r>
          </a:p>
          <a:p>
            <a:r>
              <a:rPr lang="de-DE" sz="1600" dirty="0">
                <a:latin typeface="Industry-Book" panose="00000500000000000000" pitchFamily="2" charset="0"/>
              </a:rPr>
              <a:t>2: beobachtbar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7142719-45E1-2FBB-C8CE-350AE305D316}"/>
              </a:ext>
            </a:extLst>
          </p:cNvPr>
          <p:cNvSpPr txBox="1"/>
          <p:nvPr/>
        </p:nvSpPr>
        <p:spPr>
          <a:xfrm>
            <a:off x="3883383" y="1046269"/>
            <a:ext cx="907621" cy="999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sz="1600" dirty="0">
                <a:latin typeface="Industry-Book" panose="00000500000000000000" pitchFamily="2" charset="0"/>
              </a:rPr>
              <a:t>Klasse: </a:t>
            </a:r>
          </a:p>
          <a:p>
            <a:pPr>
              <a:lnSpc>
                <a:spcPct val="200000"/>
              </a:lnSpc>
            </a:pPr>
            <a:r>
              <a:rPr lang="de-DE" sz="1600" dirty="0">
                <a:latin typeface="Industry-Book" panose="00000500000000000000" pitchFamily="2" charset="0"/>
              </a:rPr>
              <a:t>Datum: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706FC1C8-35C7-F6B8-869A-601FC91414DC}"/>
              </a:ext>
            </a:extLst>
          </p:cNvPr>
          <p:cNvCxnSpPr>
            <a:cxnSpLocks/>
          </p:cNvCxnSpPr>
          <p:nvPr/>
        </p:nvCxnSpPr>
        <p:spPr>
          <a:xfrm flipH="1">
            <a:off x="4719086" y="1532237"/>
            <a:ext cx="16479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44A30D8B-9322-B804-DB99-083E9EF1256D}"/>
              </a:ext>
            </a:extLst>
          </p:cNvPr>
          <p:cNvCxnSpPr>
            <a:cxnSpLocks/>
          </p:cNvCxnSpPr>
          <p:nvPr/>
        </p:nvCxnSpPr>
        <p:spPr>
          <a:xfrm flipH="1">
            <a:off x="4743800" y="2018268"/>
            <a:ext cx="16479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83DBBE5B-178C-F47E-C742-CA2789F9AAEC}"/>
              </a:ext>
            </a:extLst>
          </p:cNvPr>
          <p:cNvSpPr txBox="1"/>
          <p:nvPr/>
        </p:nvSpPr>
        <p:spPr>
          <a:xfrm>
            <a:off x="5244615" y="9454845"/>
            <a:ext cx="1285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Industry-BoldItalic" panose="00000800000000000000" pitchFamily="2" charset="0"/>
              </a:rPr>
              <a:t>©lessonprep.de</a:t>
            </a:r>
          </a:p>
        </p:txBody>
      </p:sp>
    </p:spTree>
    <p:extLst>
      <p:ext uri="{BB962C8B-B14F-4D97-AF65-F5344CB8AC3E}">
        <p14:creationId xmlns:p14="http://schemas.microsoft.com/office/powerpoint/2010/main" val="1765567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</Words>
  <Application>Microsoft Office PowerPoint</Application>
  <PresentationFormat>A4-Papier (210 x 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Industry-BoldItalic</vt:lpstr>
      <vt:lpstr>Industry-Book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Dennis Geckert</dc:creator>
  <cp:lastModifiedBy>Dennis Geckert</cp:lastModifiedBy>
  <cp:revision>1</cp:revision>
  <dcterms:created xsi:type="dcterms:W3CDTF">2022-08-23T17:50:31Z</dcterms:created>
  <dcterms:modified xsi:type="dcterms:W3CDTF">2023-02-18T18:34:48Z</dcterms:modified>
</cp:coreProperties>
</file>